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4" r:id="rId5"/>
    <p:sldId id="261" r:id="rId6"/>
    <p:sldId id="262" r:id="rId7"/>
    <p:sldId id="263" r:id="rId8"/>
    <p:sldId id="266" r:id="rId9"/>
    <p:sldId id="277" r:id="rId10"/>
    <p:sldId id="267" r:id="rId11"/>
    <p:sldId id="282" r:id="rId12"/>
    <p:sldId id="278" r:id="rId13"/>
    <p:sldId id="279" r:id="rId14"/>
    <p:sldId id="280" r:id="rId15"/>
    <p:sldId id="269" r:id="rId16"/>
    <p:sldId id="270" r:id="rId17"/>
    <p:sldId id="271" r:id="rId18"/>
    <p:sldId id="272" r:id="rId19"/>
    <p:sldId id="273" r:id="rId20"/>
    <p:sldId id="276" r:id="rId21"/>
    <p:sldId id="274" r:id="rId22"/>
    <p:sldId id="275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CDFC57-01BA-4F06-AA4A-8732B85D00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E0070BE-BC86-4B2A-82A8-E6F963589E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162585-26D7-439F-B6B4-EDADE6BDC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EC8EC-47B2-4E65-9F45-86534E164335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FFD3A3-955F-4458-9589-40AD35647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5E74C3-D4A9-46AD-A61A-45C618F1B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2834A-FDF4-4DB2-97E5-43E4BE6F9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09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84A1BD-365F-4D07-87CD-B13573FCA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E868821-04C8-437C-A206-F68DF75776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1A2CB5-634F-4DEF-B5A2-6994E25B7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EC8EC-47B2-4E65-9F45-86534E164335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867F6E-DC12-4E10-9B4E-206B9D05F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EE1B09C-A5F5-4575-B643-108465A14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2834A-FDF4-4DB2-97E5-43E4BE6F9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875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67B8809-9795-4E64-95D9-73BA3CAF9F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F10CE86-9700-43A4-86BD-F962415847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B2A05E-C98C-4638-B768-093958E77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EC8EC-47B2-4E65-9F45-86534E164335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E25D3D-5C83-428A-94C4-4C17DA5CC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6F00EC-60B4-4F08-B1BB-C3CF02864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2834A-FDF4-4DB2-97E5-43E4BE6F9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664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DC5738-3F53-4D30-9850-40F1E5D29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AC4916-06B4-4573-9DCC-AB1D3562D8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2187C00-2DEC-4F6C-82CD-875D9652E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EC8EC-47B2-4E65-9F45-86534E164335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A6E277-65A5-4443-9AAB-C672FABCD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EB26AF-213C-4BE3-AA47-B5BF32EE8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2834A-FDF4-4DB2-97E5-43E4BE6F9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13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D09C76-6558-4BAF-867C-66BA7547F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86BC9F8-C6C2-4D25-B7EF-9526939CE2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8DF95E-7487-44FC-9ECD-3180255B5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EC8EC-47B2-4E65-9F45-86534E164335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3DE4BC-745A-4E7F-968F-50E2A6C01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81B127-81BE-4C44-AA6B-E11920CFF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2834A-FDF4-4DB2-97E5-43E4BE6F9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275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5C91ED-D73E-42B3-9D19-D6910AC61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AC56BD-636D-4DC2-9F4E-55D94BB2C8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20D05AA-956B-4187-88CD-991CC2814D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988A936-FC6A-431F-9EBB-984F01D7A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EC8EC-47B2-4E65-9F45-86534E164335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5DEE36-3B33-447C-A740-55EF524D0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DED85F5-79C4-44A7-BF50-63945BA5E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2834A-FDF4-4DB2-97E5-43E4BE6F9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619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24C763-61F3-48E7-A3A8-A8BE5C6B3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A71F3A4-BD98-4513-A4F7-3F71BE1359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3D6BF9C-DEF7-4C11-AC70-88248FB877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7262A89-861D-481F-975D-0FB9E76B2C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E1BA79F-AEBB-49FE-9B0D-EDE50D9B66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B16E940-C302-4ED9-A3D9-50A251783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EC8EC-47B2-4E65-9F45-86534E164335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592D319-70C9-42BE-8CE0-A78450858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8A469A0-B99A-4086-9660-670A316FA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2834A-FDF4-4DB2-97E5-43E4BE6F9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566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D2E233-5AF1-4BBB-B908-7CFD7AE6B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1787FDC-E14F-4D60-988B-8B5F1484C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EC8EC-47B2-4E65-9F45-86534E164335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A215E93-3E87-466E-B0C1-A6F040BF4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E713760-ADD0-4CDE-B901-B13B79F5B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2834A-FDF4-4DB2-97E5-43E4BE6F9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905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3529853-BFBC-4C84-9EB9-D60655C02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EC8EC-47B2-4E65-9F45-86534E164335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0087FAE-456C-4D03-A047-2A9D047DD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1EAFB0F-27B1-4FF2-8497-4A78237A5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2834A-FDF4-4DB2-97E5-43E4BE6F9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494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3A8421-708E-4AEB-AECE-5CF01D393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CFA995-3FBB-46D7-9622-3FC2EE4430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5A0EB5B-8951-4A4A-A7B5-B6A2D610A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5538D17-2359-4F26-A869-CD966C64D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EC8EC-47B2-4E65-9F45-86534E164335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231C37B-A06B-4C78-9E6A-90D2285F0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34EB1DF-A997-4EC5-8EB0-89148F5EB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2834A-FDF4-4DB2-97E5-43E4BE6F9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125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1FC400-96EC-4F95-8A19-7DC35DFC6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51C27BA-A714-4CB6-B32B-16C9A74321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1C19C7B-F929-445C-8751-CED273EB16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E22CDB6-849D-41A2-AA0D-DF3B070BE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EC8EC-47B2-4E65-9F45-86534E164335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E1D0197-DA1D-4BE8-A733-5F33240AE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D3DA725-5907-4E14-B0D5-E8F739448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2834A-FDF4-4DB2-97E5-43E4BE6F9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257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E28D47-03C0-4CB7-9D66-05BF1F11A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7BFB188-3AA3-4D09-84E0-9D05E1B649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7621CF-F6CA-4246-9B41-5878F6F744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EC8EC-47B2-4E65-9F45-86534E164335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6D3954-691A-4771-A318-1ED3C5F55E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E6A858-CCDF-4D27-8444-278A466C83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2834A-FDF4-4DB2-97E5-43E4BE6F9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355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F23230-A642-4667-B58C-3BB3D3FE73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Лекция 1. Тема: Социальная реклама как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общественный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феномен  и рекламная  технология.</a:t>
            </a:r>
            <a:b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23E4BBB-3914-43D5-BCED-03F8085BB2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42900" indent="-342900"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Социальная реклама: понятие, сущность, специфика.</a:t>
            </a: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Становление и развитие социальной рекламы за рубежом.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70034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248D3C8-3A66-4EB6-9EF3-6D40639BB0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364"/>
            <a:ext cx="12192000" cy="669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680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0D6F491-9581-4C28-9D5A-4EB20BE9CA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154" y="358588"/>
            <a:ext cx="10103222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288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A14722B-B3C5-483E-A254-4B67C64A4F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694" y="403412"/>
            <a:ext cx="10058400" cy="576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47001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5028C4CC-C059-4A47-A279-B345B22E4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259976"/>
            <a:ext cx="9156700" cy="5979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2622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0BB1391F-F34F-4EF4-8520-E127E820C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24" y="179293"/>
            <a:ext cx="11107270" cy="6355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36003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C6DA80-DFCD-454D-8855-779836E02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Становление и развитие социальной рекламы за рубежом.</a:t>
            </a:r>
            <a:endParaRPr lang="ru-RU" sz="24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174486C-356C-4CEC-AAAD-BBFFE1418D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447" y="1219200"/>
            <a:ext cx="8991600" cy="5091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137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9571A68-07BB-4C7B-A409-648DC7E36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672352"/>
            <a:ext cx="10287000" cy="555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99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E8B41DB-A8F2-4B9F-9470-F3AFAB305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3" y="762000"/>
            <a:ext cx="11166475" cy="5531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85296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>
            <a:extLst>
              <a:ext uri="{FF2B5EF4-FFF2-40B4-BE49-F238E27FC236}">
                <a16:creationId xmlns:a16="http://schemas.microsoft.com/office/drawing/2014/main" id="{E0D9EC22-4D49-4AB2-8055-A8C4D0530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163" y="448235"/>
            <a:ext cx="8574087" cy="5701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0962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EEDDE33-DD60-4048-9622-3FB99660C3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307" y="654422"/>
            <a:ext cx="9847385" cy="51816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50349F5-2F8F-4956-8936-BB762DF343C8}"/>
              </a:ext>
            </a:extLst>
          </p:cNvPr>
          <p:cNvSpPr txBox="1"/>
          <p:nvPr/>
        </p:nvSpPr>
        <p:spPr>
          <a:xfrm>
            <a:off x="7521388" y="6014323"/>
            <a:ext cx="40610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носи Лондон так, как тебе нравится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6824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B428B54-C1CD-4093-B6E1-9184BCB80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47" y="233082"/>
            <a:ext cx="10318377" cy="605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9280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8AC5AF54-D337-4112-A441-56B8934B7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41" y="439271"/>
            <a:ext cx="1116106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0796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33248D4-F2C4-4145-971E-849AF4A814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685800"/>
            <a:ext cx="9753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9668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E6E48CA-46F4-4514-9947-8AABB246CF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141" y="394447"/>
            <a:ext cx="9583271" cy="5898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183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460744-899D-4138-9347-FC453C521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518" y="268940"/>
            <a:ext cx="10264588" cy="571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978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A34F2AB-687E-4227-ABF0-F981F3047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553" y="502024"/>
            <a:ext cx="9807387" cy="549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334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6EE98DF-68CE-4420-8169-97BE09C0CA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039" y="528918"/>
            <a:ext cx="9155922" cy="587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011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4896658-6F94-4A66-B2E0-57C1CEB27C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8091"/>
            <a:ext cx="12192000" cy="5541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883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52C979B-0A6A-45D4-B0AF-7EA7F4C2AB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012" y="331694"/>
            <a:ext cx="9834282" cy="6078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8455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1368B0EE-87A6-40A9-9A41-1EB75B6C1B37}"/>
              </a:ext>
            </a:extLst>
          </p:cNvPr>
          <p:cNvSpPr txBox="1"/>
          <p:nvPr/>
        </p:nvSpPr>
        <p:spPr>
          <a:xfrm>
            <a:off x="1138518" y="753035"/>
            <a:ext cx="10390094" cy="5136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Функции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социальной рекламы: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Информационная функция заключается в привлечении внимания к актуальным социальным проблемам, информировании о способах их решения;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Идеологическая функция, заключается в возможности формирования по средствам социальной рекламы имиджа России, формирования позиции «гражданской ответственности» и привлечения граждан к участию в социальной жизни;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Социоинтегративная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функция, обеспечивает стабильность современных общественных систем, которая достигается по средствам интеграции реальных действий людей и образцов их поведения, содержащихся в соответствующей культуре;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Воспитательная функция связана с процессом социализации, т.е. формирования ценностного компонента личности, создания социально одобряемых поведенческих установок (например отказ от курения, алкоголя и другие элементы ЗОЖ).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068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B6BDACB8-B2F4-4788-BB59-B18AA4681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541" y="313765"/>
            <a:ext cx="10434918" cy="6131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508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162</Words>
  <Application>Microsoft Office PowerPoint</Application>
  <PresentationFormat>Широкоэкранный</PresentationFormat>
  <Paragraphs>10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Тема Office</vt:lpstr>
      <vt:lpstr>Лекция 1. Тема: Социальная реклама как общественный феномен  и рекламная  технология.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2. Становление и развитие социальной рекламы за рубежом.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1. Тема: Социальная реклама как феномен общественной жизнедеятельности и рекламной технологии.</dc:title>
  <dc:creator>Клавдия</dc:creator>
  <cp:lastModifiedBy>Клавдия</cp:lastModifiedBy>
  <cp:revision>4</cp:revision>
  <dcterms:created xsi:type="dcterms:W3CDTF">2022-02-15T05:57:44Z</dcterms:created>
  <dcterms:modified xsi:type="dcterms:W3CDTF">2022-02-17T13:25:50Z</dcterms:modified>
</cp:coreProperties>
</file>